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91" r:id="rId3"/>
    <p:sldId id="492" r:id="rId4"/>
    <p:sldId id="493" r:id="rId5"/>
    <p:sldId id="49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679-2903-4FFC-8715-09CD6A21980B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424F-13DA-47B7-A2D0-417A7ED98D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48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679-2903-4FFC-8715-09CD6A21980B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424F-13DA-47B7-A2D0-417A7ED98D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41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679-2903-4FFC-8715-09CD6A21980B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424F-13DA-47B7-A2D0-417A7ED98D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2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679-2903-4FFC-8715-09CD6A21980B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424F-13DA-47B7-A2D0-417A7ED98D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84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679-2903-4FFC-8715-09CD6A21980B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424F-13DA-47B7-A2D0-417A7ED98D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56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679-2903-4FFC-8715-09CD6A21980B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424F-13DA-47B7-A2D0-417A7ED98D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24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679-2903-4FFC-8715-09CD6A21980B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424F-13DA-47B7-A2D0-417A7ED98D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679-2903-4FFC-8715-09CD6A21980B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424F-13DA-47B7-A2D0-417A7ED98D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60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679-2903-4FFC-8715-09CD6A21980B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424F-13DA-47B7-A2D0-417A7ED98D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11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679-2903-4FFC-8715-09CD6A21980B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424F-13DA-47B7-A2D0-417A7ED98D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53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679-2903-4FFC-8715-09CD6A21980B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424F-13DA-47B7-A2D0-417A7ED98D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06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94679-2903-4FFC-8715-09CD6A21980B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5424F-13DA-47B7-A2D0-417A7ED98D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9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06C2308-A042-5A08-595B-F95641333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48"/>
            <a:ext cx="9144000" cy="6961695"/>
          </a:xfrm>
          <a:prstGeom prst="rect">
            <a:avLst/>
          </a:prstGeom>
        </p:spPr>
      </p:pic>
      <p:sp>
        <p:nvSpPr>
          <p:cNvPr id="6" name="Titre 3">
            <a:extLst>
              <a:ext uri="{FF2B5EF4-FFF2-40B4-BE49-F238E27FC236}">
                <a16:creationId xmlns:a16="http://schemas.microsoft.com/office/drawing/2014/main" id="{A7540F5A-8260-1376-AEAF-BC9B57F9FA9F}"/>
              </a:ext>
            </a:extLst>
          </p:cNvPr>
          <p:cNvSpPr txBox="1">
            <a:spLocks/>
          </p:cNvSpPr>
          <p:nvPr/>
        </p:nvSpPr>
        <p:spPr>
          <a:xfrm>
            <a:off x="56247" y="2275248"/>
            <a:ext cx="9144000" cy="144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fr-FR" dirty="0"/>
            </a:br>
            <a:r>
              <a:rPr lang="fr-FR" sz="7400" dirty="0">
                <a:latin typeface="Arial Black" panose="020B0A04020102020204" pitchFamily="34" charset="0"/>
              </a:rPr>
              <a:t>Nom de l’ACTION : ………………………………</a:t>
            </a:r>
            <a:br>
              <a:rPr lang="fr-FR" sz="7400" dirty="0">
                <a:latin typeface="Arial Black" panose="020B0A04020102020204" pitchFamily="34" charset="0"/>
              </a:rPr>
            </a:br>
            <a:br>
              <a:rPr lang="fr-FR" sz="7400" dirty="0">
                <a:latin typeface="Arial Black" panose="020B0A04020102020204" pitchFamily="34" charset="0"/>
              </a:rPr>
            </a:br>
            <a:r>
              <a:rPr lang="fr-FR" sz="7400" dirty="0">
                <a:latin typeface="Arial Black" panose="020B0A04020102020204" pitchFamily="34" charset="0"/>
              </a:rPr>
              <a:t>ACTIONS PORTEES PAR :</a:t>
            </a:r>
            <a:br>
              <a:rPr lang="fr-FR" sz="7400" dirty="0">
                <a:latin typeface="Arial Black" panose="020B0A04020102020204" pitchFamily="34" charset="0"/>
              </a:rPr>
            </a:br>
            <a:br>
              <a:rPr lang="fr-FR" dirty="0"/>
            </a:br>
            <a:endParaRPr lang="fr-FR" dirty="0"/>
          </a:p>
          <a:p>
            <a:pPr>
              <a:defRPr/>
            </a:pPr>
            <a:r>
              <a:rPr lang="fr-FR" dirty="0">
                <a:solidFill>
                  <a:srgbClr val="0070C0"/>
                </a:solidFill>
                <a:latin typeface="+mn-lt"/>
              </a:rPr>
              <a:t>Nom du maitre d’ouvrage  + LOGO…………………………….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249DA42-3C16-B704-2B27-55323858E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22" y="76074"/>
            <a:ext cx="3421929" cy="12493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84F930-3D2D-7C68-16FE-009B40946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22" y="5864866"/>
            <a:ext cx="1771925" cy="78701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8081BB6-4C24-DF55-DF4C-F7D4FF212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91" y="5761303"/>
            <a:ext cx="2051999" cy="99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2BAC0-EB1D-FD24-3019-9A3680095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2B06A8-59B4-E1CF-7FEC-BFAB9E265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695"/>
            <a:ext cx="9144000" cy="6961695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DD3E696-F702-CA00-1FC9-2A13EAB070AD}"/>
              </a:ext>
            </a:extLst>
          </p:cNvPr>
          <p:cNvSpPr txBox="1">
            <a:spLocks/>
          </p:cNvSpPr>
          <p:nvPr/>
        </p:nvSpPr>
        <p:spPr>
          <a:xfrm>
            <a:off x="468313" y="1600200"/>
            <a:ext cx="8675687" cy="4492625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/>
              <a:t>Actions réalisées ou en cours de réalisation en 2025</a:t>
            </a:r>
          </a:p>
          <a:p>
            <a:pPr lvl="1"/>
            <a:r>
              <a:rPr lang="fr-FR" altLang="fr-FR" dirty="0"/>
              <a:t>Carte ou photo localisant la (ou les) action(s)</a:t>
            </a:r>
          </a:p>
          <a:p>
            <a:pPr lvl="1"/>
            <a:endParaRPr lang="fr-FR" altLang="fr-FR" dirty="0"/>
          </a:p>
          <a:p>
            <a:endParaRPr lang="fr-FR" alt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CDA4BA0-7D1A-82B7-C681-3B9F160A3B69}"/>
              </a:ext>
            </a:extLst>
          </p:cNvPr>
          <p:cNvSpPr txBox="1">
            <a:spLocks/>
          </p:cNvSpPr>
          <p:nvPr/>
        </p:nvSpPr>
        <p:spPr>
          <a:xfrm>
            <a:off x="468313" y="115888"/>
            <a:ext cx="8675687" cy="433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dirty="0">
                <a:solidFill>
                  <a:srgbClr val="0070C0"/>
                </a:solidFill>
                <a:latin typeface="Arial Black" panose="020B0A04020102020204" pitchFamily="34" charset="0"/>
              </a:rPr>
              <a:t>Nom du maitre d’ouvrage ou logo</a:t>
            </a:r>
            <a:endParaRPr lang="fr-FR" sz="2800" dirty="0">
              <a:latin typeface="Arial Black" panose="020B0A040201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ECC658C-B23E-1678-2D43-4EF3E9B02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20" y="5900583"/>
            <a:ext cx="2644480" cy="9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4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06EA1-98DC-ADB7-FD32-AF35B750E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123C0A3-AE01-C2F3-5D41-9E75AF12E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695"/>
            <a:ext cx="9144000" cy="6961695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8B9EBF2-5B70-C22C-82A9-A1317D42A0F8}"/>
              </a:ext>
            </a:extLst>
          </p:cNvPr>
          <p:cNvSpPr txBox="1">
            <a:spLocks/>
          </p:cNvSpPr>
          <p:nvPr/>
        </p:nvSpPr>
        <p:spPr>
          <a:xfrm>
            <a:off x="468313" y="1600200"/>
            <a:ext cx="8675687" cy="449262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fr-FR" dirty="0"/>
              <a:t>Objectifs qualitatifs des actions réalisées ou en cours en 2025 </a:t>
            </a:r>
            <a:r>
              <a:rPr lang="fr-FR" altLang="fr-FR" sz="1400" i="1" dirty="0"/>
              <a:t>(en 2-3 points maxi)</a:t>
            </a:r>
          </a:p>
          <a:p>
            <a:pPr marL="400050" lvl="1">
              <a:defRPr/>
            </a:pPr>
            <a:r>
              <a:rPr lang="fr-FR" altLang="fr-FR" dirty="0">
                <a:sym typeface="Wingdings" panose="05000000000000000000" pitchFamily="2" charset="2"/>
              </a:rPr>
              <a:t> </a:t>
            </a:r>
          </a:p>
          <a:p>
            <a:pPr marL="400050" lvl="1">
              <a:defRPr/>
            </a:pPr>
            <a:r>
              <a:rPr lang="fr-FR" altLang="fr-FR" dirty="0">
                <a:sym typeface="Wingdings" panose="05000000000000000000" pitchFamily="2" charset="2"/>
              </a:rPr>
              <a:t></a:t>
            </a:r>
          </a:p>
          <a:p>
            <a:pPr marL="400050" lvl="1">
              <a:defRPr/>
            </a:pPr>
            <a:endParaRPr lang="fr-FR" altLang="fr-FR" dirty="0"/>
          </a:p>
          <a:p>
            <a:pPr marL="400050" lvl="1"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/>
              <a:t>Difficultés rencontrées et solutions envisagées</a:t>
            </a:r>
          </a:p>
          <a:p>
            <a:pPr marL="400050" lvl="1">
              <a:defRPr/>
            </a:pPr>
            <a:r>
              <a:rPr lang="fr-FR" dirty="0">
                <a:sym typeface="Wingdings" panose="05000000000000000000" pitchFamily="2" charset="2"/>
              </a:rPr>
              <a:t> </a:t>
            </a:r>
          </a:p>
          <a:p>
            <a:pPr marL="400050" lvl="1">
              <a:defRPr/>
            </a:pPr>
            <a:r>
              <a:rPr lang="fr-FR" dirty="0">
                <a:sym typeface="Wingdings" panose="05000000000000000000" pitchFamily="2" charset="2"/>
              </a:rPr>
              <a:t></a:t>
            </a:r>
            <a:endParaRPr lang="fr-FR" alt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2104E5A-D31F-BCF6-4BB8-766B360170CD}"/>
              </a:ext>
            </a:extLst>
          </p:cNvPr>
          <p:cNvSpPr txBox="1">
            <a:spLocks/>
          </p:cNvSpPr>
          <p:nvPr/>
        </p:nvSpPr>
        <p:spPr>
          <a:xfrm>
            <a:off x="468313" y="115888"/>
            <a:ext cx="8675687" cy="433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dirty="0">
                <a:solidFill>
                  <a:srgbClr val="0070C0"/>
                </a:solidFill>
                <a:latin typeface="Arial Black" panose="020B0A04020102020204" pitchFamily="34" charset="0"/>
              </a:rPr>
              <a:t>Nom du maitre d’ouvrage ou logo</a:t>
            </a:r>
            <a:endParaRPr lang="fr-FR" sz="2800" dirty="0">
              <a:latin typeface="Arial Black" panose="020B0A040201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F62999-EEF7-2E99-7194-28E1CAFFC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20" y="5892479"/>
            <a:ext cx="2644480" cy="9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8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EE600-DBFF-4E82-11B6-69248B1F9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33600D0-635D-DEDA-92F9-5F84A5F3A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695"/>
            <a:ext cx="9144000" cy="6961695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8F8C721-9AC5-B239-2E0A-C4C563141B2B}"/>
              </a:ext>
            </a:extLst>
          </p:cNvPr>
          <p:cNvSpPr txBox="1">
            <a:spLocks/>
          </p:cNvSpPr>
          <p:nvPr/>
        </p:nvSpPr>
        <p:spPr>
          <a:xfrm>
            <a:off x="458788" y="1528763"/>
            <a:ext cx="8675687" cy="4924425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/>
              <a:t>Actions programmées en 2026</a:t>
            </a:r>
          </a:p>
          <a:p>
            <a:pPr lvl="1"/>
            <a:r>
              <a:rPr lang="fr-FR" altLang="fr-FR" dirty="0"/>
              <a:t>Carte localisant les actions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FEB536A-8A79-07E2-3056-BC798ED780B6}"/>
              </a:ext>
            </a:extLst>
          </p:cNvPr>
          <p:cNvSpPr txBox="1">
            <a:spLocks/>
          </p:cNvSpPr>
          <p:nvPr/>
        </p:nvSpPr>
        <p:spPr>
          <a:xfrm>
            <a:off x="468313" y="115888"/>
            <a:ext cx="8675687" cy="433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dirty="0">
                <a:solidFill>
                  <a:srgbClr val="0070C0"/>
                </a:solidFill>
                <a:latin typeface="Arial Black" panose="020B0A04020102020204" pitchFamily="34" charset="0"/>
              </a:rPr>
              <a:t>Nom du maitre d’ouvrage ou logo</a:t>
            </a:r>
            <a:endParaRPr lang="fr-FR" sz="2800" dirty="0">
              <a:latin typeface="Arial Black" panose="020B0A040201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9120597-8435-26CD-FE89-7235E2CF5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95" y="5892479"/>
            <a:ext cx="2644480" cy="9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BFA0A-549B-C032-AD82-815FA0D30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E868D65-F607-9167-8C25-FEF2E6911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695"/>
            <a:ext cx="9144000" cy="6961695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4B71728-13A3-3E82-88A6-91BF7B8F2D76}"/>
              </a:ext>
            </a:extLst>
          </p:cNvPr>
          <p:cNvSpPr txBox="1">
            <a:spLocks/>
          </p:cNvSpPr>
          <p:nvPr/>
        </p:nvSpPr>
        <p:spPr>
          <a:xfrm>
            <a:off x="458788" y="1484313"/>
            <a:ext cx="8675687" cy="4492625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/>
              <a:t>Objectifs et observations par rapport au projet 2026</a:t>
            </a:r>
          </a:p>
          <a:p>
            <a:pPr lvl="1"/>
            <a:r>
              <a:rPr lang="fr-FR" altLang="fr-FR" dirty="0"/>
              <a:t> </a:t>
            </a:r>
          </a:p>
          <a:p>
            <a:pPr lvl="1"/>
            <a:r>
              <a:rPr lang="fr-FR" altLang="fr-FR" dirty="0"/>
              <a:t> </a:t>
            </a:r>
          </a:p>
          <a:p>
            <a:pPr lvl="1"/>
            <a:endParaRPr lang="fr-FR" altLang="fr-FR" dirty="0"/>
          </a:p>
          <a:p>
            <a:endParaRPr lang="fr-FR" altLang="fr-FR" i="1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F6C7EAE-40C4-DA44-FF8B-1DA5930D30C6}"/>
              </a:ext>
            </a:extLst>
          </p:cNvPr>
          <p:cNvSpPr txBox="1">
            <a:spLocks/>
          </p:cNvSpPr>
          <p:nvPr/>
        </p:nvSpPr>
        <p:spPr>
          <a:xfrm>
            <a:off x="468313" y="115888"/>
            <a:ext cx="8675687" cy="433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dirty="0">
                <a:solidFill>
                  <a:srgbClr val="0070C0"/>
                </a:solidFill>
                <a:latin typeface="Arial Black" panose="020B0A04020102020204" pitchFamily="34" charset="0"/>
              </a:rPr>
              <a:t>Nom du maitre d’ouvrage ou logo</a:t>
            </a:r>
            <a:endParaRPr lang="fr-FR" sz="2800" dirty="0">
              <a:latin typeface="Arial Black" panose="020B0A040201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4F929F-AEA7-E40D-A92F-19FCF51EB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13" y="5892479"/>
            <a:ext cx="2644480" cy="9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026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110</Words>
  <Application>Microsoft Office PowerPoint</Application>
  <PresentationFormat>Affichage à l'écran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LE BORGNE - EPTB Sarthe</dc:creator>
  <cp:lastModifiedBy>Eric LE BORGNE - EPTB Sarthe</cp:lastModifiedBy>
  <cp:revision>3</cp:revision>
  <dcterms:created xsi:type="dcterms:W3CDTF">2025-10-02T08:34:44Z</dcterms:created>
  <dcterms:modified xsi:type="dcterms:W3CDTF">2025-10-02T08:54:07Z</dcterms:modified>
</cp:coreProperties>
</file>